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62" r:id="rId14"/>
    <p:sldId id="270" r:id="rId15"/>
    <p:sldId id="271" r:id="rId16"/>
    <p:sldId id="272" r:id="rId17"/>
    <p:sldId id="274" r:id="rId18"/>
    <p:sldId id="275" r:id="rId19"/>
    <p:sldId id="27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1" y="533400"/>
            <a:ext cx="8534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Goto</a:t>
            </a:r>
            <a:r>
              <a:rPr lang="en-US" sz="3200" dirty="0" smtClean="0"/>
              <a:t> hub.docker.com and pull a </a:t>
            </a:r>
            <a:r>
              <a:rPr lang="en-US" sz="3200" dirty="0" err="1" smtClean="0"/>
              <a:t>docker</a:t>
            </a:r>
            <a:r>
              <a:rPr lang="en-US" sz="3200" dirty="0" smtClean="0"/>
              <a:t> image</a:t>
            </a:r>
            <a:endParaRPr lang="en-GB" sz="32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Switch the host name to </a:t>
            </a:r>
            <a:r>
              <a:rPr lang="en-US" sz="2800" dirty="0" err="1" smtClean="0"/>
              <a:t>dockerby</a:t>
            </a:r>
            <a:r>
              <a:rPr lang="en-US" sz="2800" dirty="0" smtClean="0"/>
              <a:t> entering the command vi /etc/hostname</a:t>
            </a:r>
            <a:endParaRPr lang="en-GB" sz="2800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7688" y="1600610"/>
            <a:ext cx="8048625" cy="452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/>
              <a:t>Move to root by the command </a:t>
            </a:r>
            <a:r>
              <a:rPr lang="en-US" sz="2800" dirty="0" err="1" smtClean="0"/>
              <a:t>sudo</a:t>
            </a:r>
            <a:r>
              <a:rPr lang="en-US" sz="2800" dirty="0" smtClean="0"/>
              <a:t> </a:t>
            </a:r>
            <a:r>
              <a:rPr lang="en-US" sz="2800" dirty="0" err="1" smtClean="0"/>
              <a:t>su</a:t>
            </a:r>
            <a:r>
              <a:rPr lang="en-US" sz="2800" dirty="0" smtClean="0"/>
              <a:t>- then </a:t>
            </a:r>
            <a:r>
              <a:rPr lang="en-US" sz="2800" dirty="0" err="1" smtClean="0"/>
              <a:t>ececute</a:t>
            </a:r>
            <a:r>
              <a:rPr lang="en-US" sz="2800" dirty="0" smtClean="0"/>
              <a:t> the command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pull tomcat</a:t>
            </a:r>
            <a:endParaRPr lang="en-GB" sz="28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Check  whether the image has been pulled or not by using the command  </a:t>
            </a:r>
            <a:r>
              <a:rPr lang="en-US" sz="3200" u="sng" dirty="0" err="1" smtClean="0"/>
              <a:t>docker</a:t>
            </a:r>
            <a:r>
              <a:rPr lang="en-US" sz="3200" u="sng" dirty="0" smtClean="0"/>
              <a:t> images</a:t>
            </a:r>
            <a:endParaRPr lang="en-GB" sz="3200" u="sng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7688" y="1600610"/>
            <a:ext cx="8048625" cy="452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991600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In order to rectify the error we should go to the container file and make some changes</a:t>
            </a:r>
            <a:br>
              <a:rPr lang="en-US" sz="2400" dirty="0" smtClean="0"/>
            </a:br>
            <a:r>
              <a:rPr lang="en-US" sz="2400" dirty="0" err="1" smtClean="0"/>
              <a:t>goto</a:t>
            </a:r>
            <a:r>
              <a:rPr lang="en-US" sz="2400" dirty="0" smtClean="0"/>
              <a:t> the environment </a:t>
            </a:r>
            <a:r>
              <a:rPr lang="en-US" sz="2400" dirty="0" smtClean="0">
                <a:sym typeface="Wingdings" pitchFamily="2" charset="2"/>
              </a:rPr>
              <a:t> check for </a:t>
            </a:r>
            <a:r>
              <a:rPr lang="en-US" sz="2400" dirty="0" err="1" smtClean="0">
                <a:sym typeface="Wingdings" pitchFamily="2" charset="2"/>
              </a:rPr>
              <a:t>docker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ps</a:t>
            </a:r>
            <a:r>
              <a:rPr lang="en-US" sz="2400" dirty="0" smtClean="0">
                <a:sym typeface="Wingdings" pitchFamily="2" charset="2"/>
              </a:rPr>
              <a:t> execute </a:t>
            </a:r>
            <a:r>
              <a:rPr lang="en-US" sz="2400" dirty="0" err="1" smtClean="0">
                <a:sym typeface="Wingdings" pitchFamily="2" charset="2"/>
              </a:rPr>
              <a:t>docker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cmd</a:t>
            </a:r>
            <a:endParaRPr lang="en-GB" sz="240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7688" y="1600610"/>
            <a:ext cx="8048625" cy="452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66</Words>
  <Application>Microsoft Office PowerPoint</Application>
  <PresentationFormat>On-screen Show (4:3)</PresentationFormat>
  <Paragraphs>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Goto hub.docker.com and pull a docker image</vt:lpstr>
      <vt:lpstr>Switch the host name to dockerby entering the command vi /etc/hostname</vt:lpstr>
      <vt:lpstr>Move to root by the command sudo su- then ececute the command docker pull tomcat</vt:lpstr>
      <vt:lpstr>Check  whether the image has been pulled or not by using the command  docker images</vt:lpstr>
      <vt:lpstr>Slide 14</vt:lpstr>
      <vt:lpstr>Slide 15</vt:lpstr>
      <vt:lpstr>Slide 16</vt:lpstr>
      <vt:lpstr>In order to rectify the error we should go to the container file and make some changes goto the environment  check for docker ps execute docker cmd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vicky</dc:creator>
  <cp:lastModifiedBy>vicky</cp:lastModifiedBy>
  <cp:revision>3</cp:revision>
  <dcterms:created xsi:type="dcterms:W3CDTF">2006-08-16T00:00:00Z</dcterms:created>
  <dcterms:modified xsi:type="dcterms:W3CDTF">2023-12-01T03:10:20Z</dcterms:modified>
</cp:coreProperties>
</file>